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59" r:id="rId4"/>
    <p:sldId id="258" r:id="rId5"/>
    <p:sldId id="260" r:id="rId6"/>
    <p:sldId id="262" r:id="rId7"/>
    <p:sldId id="264" r:id="rId8"/>
    <p:sldId id="263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 snapToGrid="0">
      <p:cViewPr varScale="1">
        <p:scale>
          <a:sx n="84" d="100"/>
          <a:sy n="84" d="100"/>
        </p:scale>
        <p:origin x="629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0C18421-3AF7-A14F-B292-6D25EA4D20D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6A8BFD-C09A-A6A4-7FB7-2FBC8A8750E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A970D9-C762-4FCA-9E29-85D6B49D8326}" type="datetimeFigureOut">
              <a:rPr lang="en-GB" smtClean="0"/>
              <a:t>01/06/2023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ACDFBE-69F6-F5EA-F876-566404CE69C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2184B2-AD81-2498-A903-FCFB02519C2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59741A-EFDC-4434-9515-A4EF2C0F534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87114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CC784D-F5F6-45FB-8613-D451935BADB5}" type="datetimeFigureOut">
              <a:rPr lang="en-GB" smtClean="0"/>
              <a:t>01/06/2023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10C635-1020-4861-9540-E3120AB9696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1199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773F0-4FB3-ABA0-49EC-4857A7C70F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3 Reasons Moore’s Law is Ending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94811A-3FA9-D6DE-E19E-6D1C1E37CE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4BF20-1245-8310-328B-1E7DE845D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C498A-8BB9-493E-B785-477919153116}" type="datetimeFigureOut">
              <a:rPr lang="en-GB" smtClean="0"/>
              <a:t>01/06/2023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AA9E6-8D8A-1056-A83B-446B0D103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7475A-5C68-BCF3-C033-304F7AC23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9C11B-C7D3-4D32-9E0C-53312210A8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5243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D3330-419A-7FC5-1802-11F1D41BE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564CF1-9DC3-C0A4-6ED7-BA769396F2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2BA13-72E3-C9FB-23A1-BFDED7FA2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C498A-8BB9-493E-B785-477919153116}" type="datetimeFigureOut">
              <a:rPr lang="en-GB" smtClean="0"/>
              <a:t>01/06/2023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E30E-A9FF-DE6E-A121-EEA46628F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9917DB-0B35-1876-5933-9B56B5A43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9C11B-C7D3-4D32-9E0C-53312210A8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1425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B46DC9-2C06-8415-DF48-C2B9838F14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8ED76B-4D4A-7219-0F36-58E2D6CB5A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DC4CB3-29DC-5BD2-DF46-4E97B038F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C498A-8BB9-493E-B785-477919153116}" type="datetimeFigureOut">
              <a:rPr lang="en-GB" smtClean="0"/>
              <a:t>01/06/2023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020B4-FEB7-6825-D407-6ECB1F10C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338B2-6C07-B704-8862-0EF040B4A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9C11B-C7D3-4D32-9E0C-53312210A8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9571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FECB5-FF07-D48C-C4BC-CD8D2173C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4F889-FB1E-1219-AB3C-3E0B705CF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297717-902D-4207-8294-094975306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C498A-8BB9-493E-B785-477919153116}" type="datetimeFigureOut">
              <a:rPr lang="en-GB" smtClean="0"/>
              <a:t>01/06/2023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CB53B4-6529-F51C-2E54-A093EFD50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0B5DA3-FB8A-2F81-6FB1-088FAA976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9C11B-C7D3-4D32-9E0C-53312210A8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6084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C2D02-F6A9-C889-C41B-C73321BCD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DED084-8402-D014-E107-8FFE24F3B7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600D7-3014-1FC3-59A0-C0E91F91B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C498A-8BB9-493E-B785-477919153116}" type="datetimeFigureOut">
              <a:rPr lang="en-GB" smtClean="0"/>
              <a:t>01/06/2023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F739DF-B70A-DC50-5330-654B9100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4787F-0F8A-B9A5-2F3E-944D5B6E3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9C11B-C7D3-4D32-9E0C-53312210A8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2710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0F501-B9F0-56CE-0924-A1FE9C02C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28A85-DCD7-5742-343A-310E861C01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AC9C1F-3471-2CD6-D078-2B9CFDB343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8AE615-2A66-D094-5FB0-63ABE5825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C498A-8BB9-493E-B785-477919153116}" type="datetimeFigureOut">
              <a:rPr lang="en-GB" smtClean="0"/>
              <a:t>01/06/2023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E107ED-2A72-655F-205E-A572EEA67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D6BED-9E0A-E924-B3D9-AED2051E0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9C11B-C7D3-4D32-9E0C-53312210A8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7644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7C235-D764-A025-BD57-0BA75FFA3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D70EFC-577E-F9B1-8AED-D27C59700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52418D-A09A-1E1B-0C19-F0C4220332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3F8C92-23A4-0C86-1C7F-431173E4AD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44996E-8EAF-BC17-A931-FCFCA354D0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744FC9-E4C7-04E1-53FD-6F56E0D01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C498A-8BB9-493E-B785-477919153116}" type="datetimeFigureOut">
              <a:rPr lang="en-GB" smtClean="0"/>
              <a:t>01/06/2023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31C273-A188-ED13-DEF3-1363E4237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F95E55-EA7A-EA68-D659-40D6C9250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9C11B-C7D3-4D32-9E0C-53312210A8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3434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4705F-6281-E768-73B5-60149B7E9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F1EA9C-06D8-091B-A183-4E2B68B51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C498A-8BB9-493E-B785-477919153116}" type="datetimeFigureOut">
              <a:rPr lang="en-GB" smtClean="0"/>
              <a:t>01/06/2023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0E7A4D-19B5-C7E5-BE89-2B6FD1173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C3110-26FA-0233-DA75-F9E5C8EAF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9C11B-C7D3-4D32-9E0C-53312210A8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4667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EDC148-2DF8-7209-FCF2-39A1CD056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C498A-8BB9-493E-B785-477919153116}" type="datetimeFigureOut">
              <a:rPr lang="en-GB" smtClean="0"/>
              <a:t>01/06/2023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EA8FEB-E077-E990-5FEF-A55E72900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D98FED-46F3-8022-BF4D-2822F1107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9C11B-C7D3-4D32-9E0C-53312210A8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7252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BBE09-0766-7E6D-11DD-5618CD410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AD69B-B4B4-9FD0-57CE-0D980D1031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2F8876-BB8C-87EE-4E6E-5E9731C577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E10B7A-EB54-2AB6-F112-653E68F1E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C498A-8BB9-493E-B785-477919153116}" type="datetimeFigureOut">
              <a:rPr lang="en-GB" smtClean="0"/>
              <a:t>01/06/2023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0B1242-5100-7AE6-0F40-02AB2C4F2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40ECE3-53DA-EAF1-6902-6E3968361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9C11B-C7D3-4D32-9E0C-53312210A8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5132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1F342-707D-C7F5-B7FC-B08EB4421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0D26DD-FE8E-FBED-C770-24A382331D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0808AC-39D1-877D-15C7-079F5188FA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B854E5-AF1D-2A70-6A75-5E4E6C325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C498A-8BB9-493E-B785-477919153116}" type="datetimeFigureOut">
              <a:rPr lang="en-GB" smtClean="0"/>
              <a:t>01/06/2023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465E8C-3AA4-5790-13AC-12CD60356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593A33-CD26-A282-27FF-EFBCA3558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9C11B-C7D3-4D32-9E0C-53312210A8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5125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C9DE31-9A76-DAC2-E94B-0BDCFC36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37CDFB-5ADB-4F1F-41F7-98FDCA6643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</a:t>
            </a:r>
            <a:r>
              <a:rPr lang="en-US" dirty="0" err="1"/>
              <a:t>edfit</a:t>
            </a:r>
            <a:r>
              <a:rPr lang="en-US" dirty="0"/>
              <a:t>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348FE7-2C00-B576-905B-67A866F131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4C498A-8BB9-493E-B785-477919153116}" type="datetimeFigureOut">
              <a:rPr lang="en-GB" smtClean="0"/>
              <a:t>01/06/2023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9AC09D-D417-0DF8-820B-694514DFB0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51211-4123-1E40-ECCA-BDA23CB403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9C11B-C7D3-4D32-9E0C-53312210A8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5902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emianalysis.com/p/a-century-of-moores-law" TargetMode="External"/><Relationship Id="rId2" Type="http://schemas.openxmlformats.org/officeDocument/2006/relationships/hyperlink" Target="https://www.datacenterknowledge.com/supercomputers/after-moore-s-law-how-will-we-know-how-much-faster-computers-can-go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urworldindata.org/uploads/2020/11/Transistor-Count-over-time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B1CB7-7F8C-18C1-1182-22F691184F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2 Reasons Moore’s Law is Ending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755EFC-CF37-0F06-8C32-91F831BE14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3146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5DE54-F7ED-8952-E247-D52473721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40A7D-4E35-7E84-9698-ED63F6224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Introduction</a:t>
            </a:r>
          </a:p>
          <a:p>
            <a:r>
              <a:rPr lang="en-US" dirty="0">
                <a:solidFill>
                  <a:schemeClr val="tx1"/>
                </a:solidFill>
              </a:rPr>
              <a:t>Theoretical Limits on Semiconductor Technology </a:t>
            </a:r>
          </a:p>
          <a:p>
            <a:r>
              <a:rPr lang="en-US" dirty="0">
                <a:solidFill>
                  <a:schemeClr val="tx1"/>
                </a:solidFill>
              </a:rPr>
              <a:t>Physical Limits on The Frequency</a:t>
            </a:r>
          </a:p>
          <a:p>
            <a:r>
              <a:rPr lang="en-US" dirty="0">
                <a:solidFill>
                  <a:schemeClr val="tx1"/>
                </a:solidFill>
              </a:rPr>
              <a:t>Conclusion</a:t>
            </a:r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804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EAF34-747E-6628-A5DA-FE1234967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Moore’s Law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338C5-AB28-D273-4BED-BFE76944C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0349"/>
            <a:ext cx="6502099" cy="4351338"/>
          </a:xfrm>
        </p:spPr>
        <p:txBody>
          <a:bodyPr/>
          <a:lstStyle/>
          <a:p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Introduced by Gordon Moore on April 19, 1965; on Electronics Magazine.</a:t>
            </a:r>
          </a:p>
          <a:p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en-US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bservation that the number of transistors doubles about every two years.</a:t>
            </a:r>
          </a:p>
          <a:p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CF0B179E-9DD7-81B9-9B0F-806E664605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0299" y="-47880"/>
            <a:ext cx="4851701" cy="6905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896252-14C2-06C2-B19B-6F79C31F3F6B}"/>
              </a:ext>
            </a:extLst>
          </p:cNvPr>
          <p:cNvSpPr txBox="1"/>
          <p:nvPr/>
        </p:nvSpPr>
        <p:spPr>
          <a:xfrm>
            <a:off x="10313043" y="6211687"/>
            <a:ext cx="4610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Gordon Moore</a:t>
            </a:r>
          </a:p>
        </p:txBody>
      </p:sp>
    </p:spTree>
    <p:extLst>
      <p:ext uri="{BB962C8B-B14F-4D97-AF65-F5344CB8AC3E}">
        <p14:creationId xmlns:p14="http://schemas.microsoft.com/office/powerpoint/2010/main" val="1946760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60B8DF04-770B-C6F3-B924-F2EB5F8BC3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40" y="0"/>
            <a:ext cx="92694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8197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642A59D-FE51-88E5-E96E-442E314393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35640" cy="6839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2" name="Rectangle 41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032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3FBD6-2250-48AE-582B-4074D5CC8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Theoretical Limits on Semiconductor Technology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A5329-EF41-670D-4643-D40A6360C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We cannot manufacture smaller transistors due to technological and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theoretical limits.</a:t>
            </a:r>
          </a:p>
          <a:p>
            <a:r>
              <a:rPr lang="en-US" dirty="0">
                <a:solidFill>
                  <a:schemeClr val="tx1"/>
                </a:solidFill>
              </a:rPr>
              <a:t>Smallest transistor manufactured by IBM is 2nm. (Not used in the industry)</a:t>
            </a:r>
          </a:p>
        </p:txBody>
      </p:sp>
    </p:spTree>
    <p:extLst>
      <p:ext uri="{BB962C8B-B14F-4D97-AF65-F5344CB8AC3E}">
        <p14:creationId xmlns:p14="http://schemas.microsoft.com/office/powerpoint/2010/main" val="2645059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81E94-6F59-F1E7-FCCA-89B2CC659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6728A-BB85-2199-2EA0-0BE94BC88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56C9F82-3312-6D1F-107E-7D241643E0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29711"/>
            <a:ext cx="12186021" cy="5347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B9096A-9077-6D84-70E9-5C2CFAF165A6}"/>
              </a:ext>
            </a:extLst>
          </p:cNvPr>
          <p:cNvSpPr txBox="1"/>
          <p:nvPr/>
        </p:nvSpPr>
        <p:spPr>
          <a:xfrm>
            <a:off x="10029218" y="1201464"/>
            <a:ext cx="215680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TSMC - 2023</a:t>
            </a:r>
            <a:endParaRPr lang="en-GB" sz="2500" dirty="0"/>
          </a:p>
        </p:txBody>
      </p:sp>
    </p:spTree>
    <p:extLst>
      <p:ext uri="{BB962C8B-B14F-4D97-AF65-F5344CB8AC3E}">
        <p14:creationId xmlns:p14="http://schemas.microsoft.com/office/powerpoint/2010/main" val="3227555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3FBD6-2250-48AE-582B-4074D5CC8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Speed of Electricity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A5329-EF41-670D-4643-D40A6360C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Speed of the processor is limited by the physical world.</a:t>
            </a:r>
          </a:p>
          <a:p>
            <a:r>
              <a:rPr lang="en-US" dirty="0">
                <a:solidFill>
                  <a:schemeClr val="tx1"/>
                </a:solidFill>
              </a:rPr>
              <a:t>Frequency of the processor cannot be increased with current technology.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We have reached the limits of processing based on electricity.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5972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16E87-522E-98C9-37CD-7B7F31ED3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B69B2-CA69-1430-7BDF-2E4702337D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Fulton, S. (2020, December 21). Post-Moore’s Law: How Will We Know How Much Faster Computers Can Go? | Data Center Knowledge | News and analysis for the data center industry. </a:t>
            </a:r>
            <a:r>
              <a:rPr lang="en-US" dirty="0" err="1">
                <a:solidFill>
                  <a:schemeClr val="tx1"/>
                </a:solidFill>
              </a:rPr>
              <a:t>Datacenterknowledge</a:t>
            </a:r>
            <a:r>
              <a:rPr lang="en-US" dirty="0">
                <a:solidFill>
                  <a:schemeClr val="tx1"/>
                </a:solidFill>
              </a:rPr>
              <a:t>. </a:t>
            </a:r>
            <a:r>
              <a:rPr lang="en-US" dirty="0">
                <a:hlinkClick r:id="rId2"/>
              </a:rPr>
              <a:t>https://www.datacenterknowledge.com/supercomputers/after-moore-s-law-how-will-we-know-how-much-faster-computers-can-go</a:t>
            </a:r>
            <a:endParaRPr lang="en-US" dirty="0"/>
          </a:p>
          <a:p>
            <a:r>
              <a:rPr lang="en-US" dirty="0" err="1">
                <a:solidFill>
                  <a:schemeClr val="tx1"/>
                </a:solidFill>
              </a:rPr>
              <a:t>Herz</a:t>
            </a:r>
            <a:r>
              <a:rPr lang="en-US" dirty="0">
                <a:solidFill>
                  <a:schemeClr val="tx1"/>
                </a:solidFill>
              </a:rPr>
              <a:t>, D. (2023, February 5). A Century of Moore’s Law - by Douglas </a:t>
            </a:r>
            <a:r>
              <a:rPr lang="en-US" dirty="0" err="1">
                <a:solidFill>
                  <a:schemeClr val="tx1"/>
                </a:solidFill>
              </a:rPr>
              <a:t>Herz</a:t>
            </a:r>
            <a:r>
              <a:rPr lang="en-US" dirty="0">
                <a:solidFill>
                  <a:schemeClr val="tx1"/>
                </a:solidFill>
              </a:rPr>
              <a:t> - </a:t>
            </a:r>
            <a:r>
              <a:rPr lang="en-US" dirty="0" err="1">
                <a:solidFill>
                  <a:schemeClr val="tx1"/>
                </a:solidFill>
              </a:rPr>
              <a:t>SemiAnalysis</a:t>
            </a:r>
            <a:r>
              <a:rPr lang="en-US" dirty="0">
                <a:solidFill>
                  <a:schemeClr val="tx1"/>
                </a:solidFill>
              </a:rPr>
              <a:t>. </a:t>
            </a:r>
            <a:r>
              <a:rPr lang="en-US" dirty="0" err="1">
                <a:solidFill>
                  <a:schemeClr val="tx1"/>
                </a:solidFill>
              </a:rPr>
              <a:t>Semianalysis</a:t>
            </a:r>
            <a:r>
              <a:rPr lang="en-US" dirty="0">
                <a:solidFill>
                  <a:schemeClr val="tx1"/>
                </a:solidFill>
              </a:rPr>
              <a:t>. </a:t>
            </a:r>
            <a:r>
              <a:rPr lang="en-US" dirty="0">
                <a:solidFill>
                  <a:schemeClr val="tx1"/>
                </a:solidFill>
                <a:hlinkClick r:id="rId3"/>
              </a:rPr>
              <a:t>https://www.semianalysis.com/p/a-century-of-moores-law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Ritchie, H. &amp; </a:t>
            </a:r>
            <a:r>
              <a:rPr lang="en-US" dirty="0" err="1">
                <a:solidFill>
                  <a:schemeClr val="tx1"/>
                </a:solidFill>
              </a:rPr>
              <a:t>Roser</a:t>
            </a:r>
            <a:r>
              <a:rPr lang="en-US" dirty="0">
                <a:solidFill>
                  <a:schemeClr val="tx1"/>
                </a:solidFill>
              </a:rPr>
              <a:t>, M. (2020, November 1). Moore's Law. </a:t>
            </a:r>
            <a:r>
              <a:rPr lang="en-US" dirty="0" err="1">
                <a:solidFill>
                  <a:schemeClr val="tx1"/>
                </a:solidFill>
              </a:rPr>
              <a:t>Ourworldindata</a:t>
            </a:r>
            <a:r>
              <a:rPr lang="en-US" dirty="0">
                <a:solidFill>
                  <a:schemeClr val="tx1"/>
                </a:solidFill>
              </a:rPr>
              <a:t>. </a:t>
            </a:r>
            <a:r>
              <a:rPr lang="en-US" dirty="0">
                <a:solidFill>
                  <a:schemeClr val="tx1"/>
                </a:solidFill>
                <a:hlinkClick r:id="rId4"/>
              </a:rPr>
              <a:t>https://ourworldindata.org/uploads/2020/11/Transistor-Count-over-time.png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(2023, February 20). Process-Technology-Nodes. </a:t>
            </a:r>
            <a:r>
              <a:rPr lang="en-US" dirty="0" err="1">
                <a:solidFill>
                  <a:schemeClr val="tx1"/>
                </a:solidFill>
              </a:rPr>
              <a:t>Tsmc</a:t>
            </a:r>
            <a:r>
              <a:rPr lang="en-US" dirty="0">
                <a:solidFill>
                  <a:schemeClr val="tx1"/>
                </a:solidFill>
              </a:rPr>
              <a:t>. https://www.tsmc.com/sites/dcom/2023-03/Process-Technology-Nodes_20230220.png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5035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269</Words>
  <Application>Microsoft Office PowerPoint</Application>
  <PresentationFormat>Widescreen</PresentationFormat>
  <Paragraphs>24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2 Reasons Moore’s Law is Ending</vt:lpstr>
      <vt:lpstr>Outline</vt:lpstr>
      <vt:lpstr>Moore’s Law</vt:lpstr>
      <vt:lpstr>PowerPoint Presentation</vt:lpstr>
      <vt:lpstr>PowerPoint Presentation</vt:lpstr>
      <vt:lpstr>Theoretical Limits on Semiconductor Technology </vt:lpstr>
      <vt:lpstr>PowerPoint Presentation</vt:lpstr>
      <vt:lpstr>Speed of Electricity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 Reasons Moore’s Law is Ending</dc:title>
  <dc:creator>Emre Geçit</dc:creator>
  <cp:lastModifiedBy>Emre Geçit</cp:lastModifiedBy>
  <cp:revision>8</cp:revision>
  <dcterms:created xsi:type="dcterms:W3CDTF">2023-05-31T12:06:04Z</dcterms:created>
  <dcterms:modified xsi:type="dcterms:W3CDTF">2023-06-01T12:52:12Z</dcterms:modified>
</cp:coreProperties>
</file>

<file path=docProps/thumbnail.jpeg>
</file>